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265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418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5140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340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24734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650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1587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522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482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123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469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301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163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495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512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149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14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01A59604-853C-4B1A-83B1-A12CF18BC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5992" y="95443"/>
            <a:ext cx="2340864" cy="6662928"/>
          </a:xfrm>
          <a:prstGeom prst="rect">
            <a:avLst/>
          </a:prstGeom>
        </p:spPr>
      </p:pic>
      <p:pic>
        <p:nvPicPr>
          <p:cNvPr id="8" name="Corri o Donna_DEMO (1)">
            <a:hlinkClick r:id="" action="ppaction://media"/>
            <a:extLst>
              <a:ext uri="{FF2B5EF4-FFF2-40B4-BE49-F238E27FC236}">
                <a16:creationId xmlns:a16="http://schemas.microsoft.com/office/drawing/2014/main" id="{01C8FE1E-2707-447C-A17E-4C071BB749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6848" y="5498811"/>
            <a:ext cx="609600" cy="6096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58151EA-28FA-4D27-B867-0228FEE576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9413" y="95443"/>
            <a:ext cx="2340864" cy="6662928"/>
          </a:xfrm>
          <a:prstGeom prst="rect">
            <a:avLst/>
          </a:prstGeom>
        </p:spPr>
      </p:pic>
      <p:pic>
        <p:nvPicPr>
          <p:cNvPr id="17" name="Segnaposto contenuto 4">
            <a:extLst>
              <a:ext uri="{FF2B5EF4-FFF2-40B4-BE49-F238E27FC236}">
                <a16:creationId xmlns:a16="http://schemas.microsoft.com/office/drawing/2014/main" id="{B6335FC5-C73F-421F-9FCE-35EEC8F3B6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435552" y="545126"/>
            <a:ext cx="3389679" cy="5763561"/>
          </a:xfrm>
        </p:spPr>
      </p:pic>
    </p:spTree>
    <p:extLst>
      <p:ext uri="{BB962C8B-B14F-4D97-AF65-F5344CB8AC3E}">
        <p14:creationId xmlns:p14="http://schemas.microsoft.com/office/powerpoint/2010/main" val="1537697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faccettatura">
  <a:themeElements>
    <a:clrScheme name="Sfaccettatur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27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Trebuchet MS</vt:lpstr>
      <vt:lpstr>Wingdings 3</vt:lpstr>
      <vt:lpstr>Sfaccettatura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Hp</dc:creator>
  <cp:lastModifiedBy>Hp</cp:lastModifiedBy>
  <cp:revision>9</cp:revision>
  <dcterms:created xsi:type="dcterms:W3CDTF">2022-04-04T09:37:30Z</dcterms:created>
  <dcterms:modified xsi:type="dcterms:W3CDTF">2022-04-05T08:19:36Z</dcterms:modified>
</cp:coreProperties>
</file>